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</p:sldMasterIdLst>
  <p:notesMasterIdLst>
    <p:notesMasterId r:id="rId19"/>
  </p:notesMasterIdLst>
  <p:sldIdLst>
    <p:sldId id="256" r:id="rId6"/>
    <p:sldId id="266" r:id="rId7"/>
    <p:sldId id="268" r:id="rId8"/>
    <p:sldId id="258" r:id="rId9"/>
    <p:sldId id="262" r:id="rId10"/>
    <p:sldId id="264" r:id="rId11"/>
    <p:sldId id="261" r:id="rId12"/>
    <p:sldId id="265" r:id="rId13"/>
    <p:sldId id="257" r:id="rId14"/>
    <p:sldId id="259" r:id="rId15"/>
    <p:sldId id="260" r:id="rId16"/>
    <p:sldId id="267" r:id="rId17"/>
    <p:sldId id="26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9660DA-F8F4-4BD7-AFAF-8E419314823F}" v="22" dt="2023-09-12T20:33:01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23"/>
    <p:restoredTop sz="94723"/>
  </p:normalViewPr>
  <p:slideViewPr>
    <p:cSldViewPr snapToGrid="0">
      <p:cViewPr varScale="1">
        <p:scale>
          <a:sx n="65" d="100"/>
          <a:sy n="65" d="100"/>
        </p:scale>
        <p:origin x="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49552-CEC0-AE49-AFB3-077666FE323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A542E-4102-2E41-8A54-1F4ACFF53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66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A542E-4102-2E41-8A54-1F4ACFF53F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75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A542E-4102-2E41-8A54-1F4ACFF53F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28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A542E-4102-2E41-8A54-1F4ACFF53F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32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A542E-4102-2E41-8A54-1F4ACFF53F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22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A542E-4102-2E41-8A54-1F4ACFF53F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45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A542E-4102-2E41-8A54-1F4ACFF53F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0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A542E-4102-2E41-8A54-1F4ACFF53F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38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A542E-4102-2E41-8A54-1F4ACFF53F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66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A542E-4102-2E41-8A54-1F4ACFF53F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82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A542E-4102-2E41-8A54-1F4ACFF53F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83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A542E-4102-2E41-8A54-1F4ACFF53F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34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420D-A8F0-DD42-9BE2-3B8CBAD4C42F}" type="datetime1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54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F16DF-9405-E142-9A0F-2A4367522CCC}" type="datetime1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1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B6D8-64D6-1F4A-AF98-9F805FCCF57C}" type="datetime1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89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420D-A8F0-DD42-9BE2-3B8CBAD4C42F}" type="datetime1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88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73F21-CD08-FF44-9C1F-5BE3408B985C}" type="datetime1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51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AE01-8F34-9343-80CF-758319C002A8}" type="datetime1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95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6C98-FF1C-2140-9246-67E4E3E270D4}" type="datetime1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58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BCC09-DBD6-2F43-B774-ADF873AE4EBB}" type="datetime1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84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2904-9813-4A4E-A70D-04465C9D4845}" type="datetime1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24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8B09-CB8C-3841-9792-49288CF9A623}" type="datetime1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93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826FA-D06B-AB43-B1FB-8601FE650D58}" type="datetime1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40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Hanken Grotesk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Hanken Grotesk" pitchFamily="2" charset="0"/>
              </a:defRPr>
            </a:lvl1pPr>
            <a:lvl2pPr marL="685800" indent="-228600">
              <a:buFontTx/>
              <a:buBlip>
                <a:blip r:embed="rId3"/>
              </a:buBlip>
              <a:defRPr>
                <a:latin typeface="Hanken Grotesk" pitchFamily="2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Hanken Grotesk" pitchFamily="2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Hanken Grotesk" pitchFamily="2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Hanken Grotesk" pitchFamily="2" charset="0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73F21-CD08-FF44-9C1F-5BE3408B985C}" type="datetime1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88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D679B-A509-F54E-8525-1C0882502DF9}" type="datetime1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26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F16DF-9405-E142-9A0F-2A4367522CCC}" type="datetime1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8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B6D8-64D6-1F4A-AF98-9F805FCCF57C}" type="datetime1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5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lang="en-US" sz="4400" b="1" kern="1200" dirty="0">
                <a:solidFill>
                  <a:schemeClr val="tx1"/>
                </a:solidFill>
                <a:latin typeface="Hanken Grotesk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Hanken Grotesk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AE01-8F34-9343-80CF-758319C002A8}" type="datetime1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70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Hanken Grotesk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Hanken Grotesk" pitchFamily="2" charset="0"/>
              </a:defRPr>
            </a:lvl1pPr>
            <a:lvl2pPr>
              <a:defRPr>
                <a:latin typeface="Hanken Grotesk" pitchFamily="2" charset="0"/>
              </a:defRPr>
            </a:lvl2pPr>
            <a:lvl3pPr>
              <a:defRPr>
                <a:latin typeface="Hanken Grotesk" pitchFamily="2" charset="0"/>
              </a:defRPr>
            </a:lvl3pPr>
            <a:lvl4pPr>
              <a:defRPr>
                <a:latin typeface="Hanken Grotesk" pitchFamily="2" charset="0"/>
              </a:defRPr>
            </a:lvl4pPr>
            <a:lvl5pPr>
              <a:defRPr>
                <a:latin typeface="Hanken Grotes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Hanken Grotesk" pitchFamily="2" charset="0"/>
              </a:defRPr>
            </a:lvl1pPr>
            <a:lvl2pPr>
              <a:defRPr>
                <a:latin typeface="Hanken Grotesk" pitchFamily="2" charset="0"/>
              </a:defRPr>
            </a:lvl2pPr>
            <a:lvl3pPr>
              <a:defRPr>
                <a:latin typeface="Hanken Grotesk" pitchFamily="2" charset="0"/>
              </a:defRPr>
            </a:lvl3pPr>
            <a:lvl4pPr>
              <a:defRPr>
                <a:latin typeface="Hanken Grotesk" pitchFamily="2" charset="0"/>
              </a:defRPr>
            </a:lvl4pPr>
            <a:lvl5pPr>
              <a:defRPr>
                <a:latin typeface="Hanken Grotes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6C98-FF1C-2140-9246-67E4E3E270D4}" type="datetime1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66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BCC09-DBD6-2F43-B774-ADF873AE4EBB}" type="datetime1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1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2904-9813-4A4E-A70D-04465C9D4845}" type="datetime1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3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8B09-CB8C-3841-9792-49288CF9A623}" type="datetime1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61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826FA-D06B-AB43-B1FB-8601FE650D58}" type="datetime1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70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D679B-A509-F54E-8525-1C0882502DF9}" type="datetime1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6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403C4-C421-BE4B-A103-A1C08D4E09F9}" type="datetime1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5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403C4-C421-BE4B-A103-A1C08D4E09F9}" type="datetime1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8C0C7-FEE0-8A48-8356-38CFC6AB1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6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emf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11" Type="http://schemas.openxmlformats.org/officeDocument/2006/relationships/image" Target="../media/image21.svg"/><Relationship Id="rId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25.sv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emf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21.svg"/><Relationship Id="rId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21.svg"/><Relationship Id="rId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23.sv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E445538-09C7-82D9-5B34-4556B9CF6BD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accent6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1789EE-E8A1-86AB-B585-56BAF958F56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4A72F1D-9C48-2466-9E4C-BB25EC7E4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600" r="28668" b="7439"/>
            <a:stretch/>
          </p:blipFill>
          <p:spPr>
            <a:xfrm>
              <a:off x="3252431" y="0"/>
              <a:ext cx="8939569" cy="68580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A445391-D986-26BA-D6A3-0204454E664A}"/>
              </a:ext>
            </a:extLst>
          </p:cNvPr>
          <p:cNvSpPr txBox="1"/>
          <p:nvPr/>
        </p:nvSpPr>
        <p:spPr>
          <a:xfrm>
            <a:off x="935565" y="2409549"/>
            <a:ext cx="104013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Hanken Grotesk SemiBold" pitchFamily="2" charset="77"/>
              </a:rPr>
              <a:t>PRESENTATION TITLE GOES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9B13B9-1BC2-93E1-9D6D-38FA6923594E}"/>
              </a:ext>
            </a:extLst>
          </p:cNvPr>
          <p:cNvSpPr txBox="1"/>
          <p:nvPr/>
        </p:nvSpPr>
        <p:spPr>
          <a:xfrm>
            <a:off x="935564" y="4593495"/>
            <a:ext cx="1040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Hanken Grotesk SemiBold" pitchFamily="2" charset="77"/>
              </a:rPr>
              <a:t>Presentation Description Goes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D144CC-4CE4-D513-141B-3F9FBC1EAAE7}"/>
              </a:ext>
            </a:extLst>
          </p:cNvPr>
          <p:cNvSpPr txBox="1"/>
          <p:nvPr/>
        </p:nvSpPr>
        <p:spPr>
          <a:xfrm>
            <a:off x="935565" y="5888504"/>
            <a:ext cx="3484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Newsreader 24pt" panose="02000000000000000000" pitchFamily="2" charset="77"/>
              </a:rPr>
              <a:t>September 2023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EE54B86-3516-7BB5-2E60-BA21062401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7169" y="5461644"/>
            <a:ext cx="1714500" cy="10882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2BA840A-653B-1190-C662-5198920B4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4288" y="972998"/>
            <a:ext cx="1536233" cy="461222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6865B4F1-B320-C2FC-7C85-231422F1E1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529999" flipH="1">
            <a:off x="2841522" y="-139836"/>
            <a:ext cx="4724400" cy="20671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65D9E42-D5C7-5CA8-10AC-90C275BEA9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5443931" flipH="1">
            <a:off x="9981419" y="4226934"/>
            <a:ext cx="1490464" cy="35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7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91DBC1A-F21A-5E94-1735-E9621E6F1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792" y="550095"/>
            <a:ext cx="1542165" cy="462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C94BF1-8A92-20C0-C1B2-11EA4F1D9E3C}"/>
              </a:ext>
            </a:extLst>
          </p:cNvPr>
          <p:cNvSpPr txBox="1"/>
          <p:nvPr/>
        </p:nvSpPr>
        <p:spPr>
          <a:xfrm>
            <a:off x="5541430" y="878211"/>
            <a:ext cx="5795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Hanken Grotesk SemiBold" pitchFamily="2" charset="77"/>
              </a:rPr>
              <a:t>Introduction/Agenda Header OPT 4A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591F61-4E08-43DE-D307-2D79F45E7CBC}"/>
              </a:ext>
            </a:extLst>
          </p:cNvPr>
          <p:cNvSpPr txBox="1"/>
          <p:nvPr/>
        </p:nvSpPr>
        <p:spPr>
          <a:xfrm>
            <a:off x="5541429" y="2201650"/>
            <a:ext cx="5795437" cy="3703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  <a:endParaRPr lang="en-US" sz="2000" dirty="0">
              <a:latin typeface="Hanken Grotesk" pitchFamily="2" charset="77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  <a:endParaRPr lang="en-US" sz="2000" dirty="0">
              <a:latin typeface="Hanken Grotesk" pitchFamily="2" charset="77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  <a:endParaRPr lang="en-US" sz="2000" dirty="0">
              <a:latin typeface="Hanken Grotesk" pitchFamily="2" charset="77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  <a:endParaRPr lang="en-US" sz="2000" dirty="0">
              <a:latin typeface="Hanken Grotesk" pitchFamily="2" charset="77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6AAE303-3FE7-AE2C-BE93-501FB2657E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792" y="1903189"/>
            <a:ext cx="3676848" cy="5211280"/>
          </a:xfrm>
          <a:prstGeom prst="rect">
            <a:avLst/>
          </a:prstGeom>
        </p:spPr>
      </p:pic>
      <p:pic>
        <p:nvPicPr>
          <p:cNvPr id="3" name="Picture 2" descr="A person in grey scrubs&#10;&#10;Description automatically generated">
            <a:extLst>
              <a:ext uri="{FF2B5EF4-FFF2-40B4-BE49-F238E27FC236}">
                <a16:creationId xmlns:a16="http://schemas.microsoft.com/office/drawing/2014/main" id="{9B42E456-0E56-DD0C-338E-FB0CCFD386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479" t="1839" r="26913" b="49066"/>
          <a:stretch/>
        </p:blipFill>
        <p:spPr>
          <a:xfrm>
            <a:off x="855133" y="1539930"/>
            <a:ext cx="3142102" cy="549467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00D6A1D5-5698-2B23-3858-2DBD494EE879}"/>
              </a:ext>
            </a:extLst>
          </p:cNvPr>
          <p:cNvSpPr/>
          <p:nvPr/>
        </p:nvSpPr>
        <p:spPr>
          <a:xfrm>
            <a:off x="3151906" y="3134937"/>
            <a:ext cx="1918801" cy="194649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Hanken Grotesk" pitchFamily="2" charset="77"/>
              </a:rPr>
              <a:t>This is where a nice benefit or callout copy can go.</a:t>
            </a:r>
          </a:p>
        </p:txBody>
      </p:sp>
    </p:spTree>
    <p:extLst>
      <p:ext uri="{BB962C8B-B14F-4D97-AF65-F5344CB8AC3E}">
        <p14:creationId xmlns:p14="http://schemas.microsoft.com/office/powerpoint/2010/main" val="4232636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91DBC1A-F21A-5E94-1735-E9621E6F1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792" y="550095"/>
            <a:ext cx="1542165" cy="462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C94BF1-8A92-20C0-C1B2-11EA4F1D9E3C}"/>
              </a:ext>
            </a:extLst>
          </p:cNvPr>
          <p:cNvSpPr txBox="1"/>
          <p:nvPr/>
        </p:nvSpPr>
        <p:spPr>
          <a:xfrm>
            <a:off x="5541431" y="1437011"/>
            <a:ext cx="5439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Hanken Grotesk SemiBold" pitchFamily="2" charset="77"/>
              </a:rPr>
              <a:t>Introduction/Agenda Header OPT 4B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591F61-4E08-43DE-D307-2D79F45E7CBC}"/>
              </a:ext>
            </a:extLst>
          </p:cNvPr>
          <p:cNvSpPr txBox="1"/>
          <p:nvPr/>
        </p:nvSpPr>
        <p:spPr>
          <a:xfrm>
            <a:off x="5541430" y="2929783"/>
            <a:ext cx="5439836" cy="235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Hanken Grotesk" pitchFamily="2" charset="77"/>
              </a:rPr>
              <a:t>Lorem ipsum dolor sit </a:t>
            </a:r>
            <a:r>
              <a:rPr lang="en-US" sz="2000" dirty="0" err="1">
                <a:effectLst/>
                <a:latin typeface="Hanken Grotesk" pitchFamily="2" charset="77"/>
              </a:rPr>
              <a:t>amet</a:t>
            </a:r>
            <a:r>
              <a:rPr lang="en-US" sz="2000" dirty="0">
                <a:effectLst/>
                <a:latin typeface="Hanken Grotesk" pitchFamily="2" charset="77"/>
              </a:rPr>
              <a:t>, </a:t>
            </a:r>
            <a:r>
              <a:rPr lang="en-US" sz="2000" dirty="0" err="1">
                <a:effectLst/>
                <a:latin typeface="Hanken Grotesk" pitchFamily="2" charset="77"/>
              </a:rPr>
              <a:t>consectetur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adipiscing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elit</a:t>
            </a:r>
            <a:r>
              <a:rPr lang="en-US" sz="2000" dirty="0">
                <a:effectLst/>
                <a:latin typeface="Hanken Grotesk" pitchFamily="2" charset="77"/>
              </a:rPr>
              <a:t>. Sed et </a:t>
            </a:r>
            <a:r>
              <a:rPr lang="en-US" sz="2000" dirty="0" err="1">
                <a:effectLst/>
                <a:latin typeface="Hanken Grotesk" pitchFamily="2" charset="77"/>
              </a:rPr>
              <a:t>egestas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tellus</a:t>
            </a:r>
            <a:r>
              <a:rPr lang="en-US" sz="2000" dirty="0">
                <a:effectLst/>
                <a:latin typeface="Hanken Grotesk" pitchFamily="2" charset="77"/>
              </a:rPr>
              <a:t>, sit </a:t>
            </a:r>
            <a:r>
              <a:rPr lang="en-US" sz="2000" dirty="0" err="1">
                <a:effectLst/>
                <a:latin typeface="Hanken Grotesk" pitchFamily="2" charset="77"/>
              </a:rPr>
              <a:t>amet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consectetur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turpis</a:t>
            </a:r>
            <a:r>
              <a:rPr lang="en-US" sz="2000" dirty="0">
                <a:effectLst/>
                <a:latin typeface="Hanken Grotesk" pitchFamily="2" charset="77"/>
              </a:rPr>
              <a:t>. Sed vitae </a:t>
            </a:r>
            <a:r>
              <a:rPr lang="en-US" sz="2000" dirty="0" err="1">
                <a:effectLst/>
                <a:latin typeface="Hanken Grotesk" pitchFamily="2" charset="77"/>
              </a:rPr>
              <a:t>lacus</a:t>
            </a:r>
            <a:r>
              <a:rPr lang="en-US" sz="2000" dirty="0">
                <a:effectLst/>
                <a:latin typeface="Hanken Grotesk" pitchFamily="2" charset="77"/>
              </a:rPr>
              <a:t> pulvinar libero </a:t>
            </a:r>
            <a:r>
              <a:rPr lang="en-US" sz="2000" dirty="0" err="1">
                <a:effectLst/>
                <a:latin typeface="Hanken Grotesk" pitchFamily="2" charset="77"/>
              </a:rPr>
              <a:t>tincidunt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elementum</a:t>
            </a:r>
            <a:r>
              <a:rPr lang="en-US" sz="2000" dirty="0">
                <a:effectLst/>
                <a:latin typeface="Hanken Grotesk" pitchFamily="2" charset="77"/>
              </a:rPr>
              <a:t>. Duis </a:t>
            </a:r>
            <a:r>
              <a:rPr lang="en-US" sz="2000" dirty="0" err="1">
                <a:effectLst/>
                <a:latin typeface="Hanken Grotesk" pitchFamily="2" charset="77"/>
              </a:rPr>
              <a:t>finibus</a:t>
            </a:r>
            <a:r>
              <a:rPr lang="en-US" sz="2000" dirty="0">
                <a:effectLst/>
                <a:latin typeface="Hanken Grotesk" pitchFamily="2" charset="77"/>
              </a:rPr>
              <a:t> dolor </a:t>
            </a:r>
            <a:r>
              <a:rPr lang="en-US" sz="2000" dirty="0" err="1">
                <a:effectLst/>
                <a:latin typeface="Hanken Grotesk" pitchFamily="2" charset="77"/>
              </a:rPr>
              <a:t>nisl</a:t>
            </a:r>
            <a:r>
              <a:rPr lang="en-US" sz="2000" dirty="0">
                <a:effectLst/>
                <a:latin typeface="Hanken Grotesk" pitchFamily="2" charset="77"/>
              </a:rPr>
              <a:t>, a </a:t>
            </a:r>
            <a:r>
              <a:rPr lang="en-US" sz="2000" dirty="0" err="1">
                <a:effectLst/>
                <a:latin typeface="Hanken Grotesk" pitchFamily="2" charset="77"/>
              </a:rPr>
              <a:t>tristique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sapien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molestie</a:t>
            </a:r>
            <a:r>
              <a:rPr lang="en-US" sz="2000" dirty="0">
                <a:effectLst/>
                <a:latin typeface="Hanken Grotesk" pitchFamily="2" charset="77"/>
              </a:rPr>
              <a:t> in.</a:t>
            </a:r>
            <a:endParaRPr lang="en-US" sz="2000" dirty="0">
              <a:latin typeface="Hanken Grotesk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0AFC8E-6236-5B8C-04D2-78D9F5AD2EDE}"/>
              </a:ext>
            </a:extLst>
          </p:cNvPr>
          <p:cNvGrpSpPr/>
          <p:nvPr/>
        </p:nvGrpSpPr>
        <p:grpSpPr>
          <a:xfrm>
            <a:off x="0" y="1437011"/>
            <a:ext cx="4681752" cy="5677456"/>
            <a:chOff x="0" y="1437011"/>
            <a:chExt cx="4681752" cy="5677456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267D838B-A0A5-02A7-7E8A-46726738B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3791" y="1903188"/>
              <a:ext cx="3676847" cy="5211279"/>
            </a:xfrm>
            <a:prstGeom prst="rect">
              <a:avLst/>
            </a:prstGeom>
          </p:spPr>
        </p:pic>
        <p:pic>
          <p:nvPicPr>
            <p:cNvPr id="5" name="Picture 4" descr="A person wearing glasses and a blue shirt&#10;&#10;Description automatically generated">
              <a:extLst>
                <a:ext uri="{FF2B5EF4-FFF2-40B4-BE49-F238E27FC236}">
                  <a16:creationId xmlns:a16="http://schemas.microsoft.com/office/drawing/2014/main" id="{E77CC7E9-4DB8-F873-6FE6-FC611913D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686" t="1609" b="17599"/>
            <a:stretch/>
          </p:blipFill>
          <p:spPr>
            <a:xfrm>
              <a:off x="0" y="1437011"/>
              <a:ext cx="4681752" cy="5539282"/>
            </a:xfrm>
            <a:prstGeom prst="rect">
              <a:avLst/>
            </a:prstGeom>
          </p:spPr>
        </p:pic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00D6A1D5-5698-2B23-3858-2DBD494EE879}"/>
              </a:ext>
            </a:extLst>
          </p:cNvPr>
          <p:cNvSpPr/>
          <p:nvPr/>
        </p:nvSpPr>
        <p:spPr>
          <a:xfrm>
            <a:off x="3151906" y="3134937"/>
            <a:ext cx="1918801" cy="194649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anken Grotesk" pitchFamily="2" charset="77"/>
              </a:rPr>
              <a:t>This is where a nice benefit or callout copy can go.</a:t>
            </a:r>
          </a:p>
        </p:txBody>
      </p:sp>
    </p:spTree>
    <p:extLst>
      <p:ext uri="{BB962C8B-B14F-4D97-AF65-F5344CB8AC3E}">
        <p14:creationId xmlns:p14="http://schemas.microsoft.com/office/powerpoint/2010/main" val="1917031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87582B5-ADB0-25CA-608A-C81146ECC4FB}"/>
              </a:ext>
            </a:extLst>
          </p:cNvPr>
          <p:cNvSpPr/>
          <p:nvPr/>
        </p:nvSpPr>
        <p:spPr>
          <a:xfrm>
            <a:off x="9169400" y="0"/>
            <a:ext cx="3022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1A0DCE-EB5B-C9CD-A046-D34FC1B06292}"/>
              </a:ext>
            </a:extLst>
          </p:cNvPr>
          <p:cNvSpPr txBox="1"/>
          <p:nvPr/>
        </p:nvSpPr>
        <p:spPr>
          <a:xfrm>
            <a:off x="800815" y="2153235"/>
            <a:ext cx="5606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Hanken Grotesk SemiBold" pitchFamily="2" charset="77"/>
              </a:rPr>
              <a:t>Thank you!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ED5728FA-5C49-E33B-FF45-11BE04383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6492" y="4397879"/>
            <a:ext cx="1615126" cy="121134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A56D636-1162-9C30-FF5B-6F5F89E95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04498" y="3286990"/>
            <a:ext cx="3799114" cy="24623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E794AF4-AB96-FE6D-774F-A38A9D42B332}"/>
              </a:ext>
            </a:extLst>
          </p:cNvPr>
          <p:cNvGrpSpPr/>
          <p:nvPr/>
        </p:nvGrpSpPr>
        <p:grpSpPr>
          <a:xfrm>
            <a:off x="5098837" y="1366887"/>
            <a:ext cx="7702763" cy="5829364"/>
            <a:chOff x="5098837" y="1366887"/>
            <a:chExt cx="7702763" cy="5829364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9D85570-EBD4-1E9E-8576-F1391A03A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091117" y="1366887"/>
              <a:ext cx="4112940" cy="5829364"/>
            </a:xfrm>
            <a:prstGeom prst="rect">
              <a:avLst/>
            </a:prstGeom>
          </p:spPr>
        </p:pic>
        <p:pic>
          <p:nvPicPr>
            <p:cNvPr id="5" name="Picture 4" descr="Two women holding cats and dogs&#10;&#10;Description automatically generated">
              <a:extLst>
                <a:ext uri="{FF2B5EF4-FFF2-40B4-BE49-F238E27FC236}">
                  <a16:creationId xmlns:a16="http://schemas.microsoft.com/office/drawing/2014/main" id="{864609A6-A29D-A5E6-E0B9-D835F12E9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366" r="5176"/>
            <a:stretch/>
          </p:blipFill>
          <p:spPr>
            <a:xfrm>
              <a:off x="6108569" y="1727658"/>
              <a:ext cx="6693031" cy="5158794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469BD420-F13C-2D4F-17A2-B8F87D341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598542" flipH="1" flipV="1">
              <a:off x="5098837" y="4544599"/>
              <a:ext cx="5339991" cy="2336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7269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E445538-09C7-82D9-5B34-4556B9CF6BD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accent6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1789EE-E8A1-86AB-B585-56BAF958F56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4A72F1D-9C48-2466-9E4C-BB25EC7E4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600" r="28668" b="7439"/>
            <a:stretch/>
          </p:blipFill>
          <p:spPr>
            <a:xfrm>
              <a:off x="3252431" y="0"/>
              <a:ext cx="8939569" cy="68580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A445391-D986-26BA-D6A3-0204454E664A}"/>
              </a:ext>
            </a:extLst>
          </p:cNvPr>
          <p:cNvSpPr txBox="1"/>
          <p:nvPr/>
        </p:nvSpPr>
        <p:spPr>
          <a:xfrm>
            <a:off x="5622973" y="3396503"/>
            <a:ext cx="104013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Hanken Grotesk SemiBold" pitchFamily="2" charset="77"/>
              </a:rPr>
              <a:t>THANK YOU!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9B13B9-1BC2-93E1-9D6D-38FA6923594E}"/>
              </a:ext>
            </a:extLst>
          </p:cNvPr>
          <p:cNvSpPr txBox="1"/>
          <p:nvPr/>
        </p:nvSpPr>
        <p:spPr>
          <a:xfrm>
            <a:off x="1237405" y="2034924"/>
            <a:ext cx="1040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5"/>
                </a:solidFill>
                <a:latin typeface="Newsreader" panose="02000000000000000000" pitchFamily="2" charset="0"/>
              </a:rPr>
              <a:t>Questions? 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EE54B86-3516-7BB5-2E60-BA21062401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55943">
            <a:off x="5627568" y="4201926"/>
            <a:ext cx="4968826" cy="31539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2BA840A-653B-1190-C662-5198920B4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4288" y="972998"/>
            <a:ext cx="1536233" cy="461222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6865B4F1-B320-C2FC-7C85-231422F1E1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529999" flipH="1">
            <a:off x="2841522" y="-139836"/>
            <a:ext cx="4724400" cy="20671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65D9E42-D5C7-5CA8-10AC-90C275BEA9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5443931" flipH="1">
            <a:off x="9981419" y="4226934"/>
            <a:ext cx="1490464" cy="35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4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E445538-09C7-82D9-5B34-4556B9CF6BD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33867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1789EE-E8A1-86AB-B585-56BAF958F56C}"/>
                </a:ext>
              </a:extLst>
            </p:cNvPr>
            <p:cNvSpPr/>
            <p:nvPr/>
          </p:nvSpPr>
          <p:spPr>
            <a:xfrm>
              <a:off x="0" y="-33867"/>
              <a:ext cx="121920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4A72F1D-9C48-2466-9E4C-BB25EC7E4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150" r="28668" b="7888"/>
            <a:stretch/>
          </p:blipFill>
          <p:spPr>
            <a:xfrm>
              <a:off x="3252431" y="-33867"/>
              <a:ext cx="8939569" cy="68580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A445391-D986-26BA-D6A3-0204454E664A}"/>
              </a:ext>
            </a:extLst>
          </p:cNvPr>
          <p:cNvSpPr txBox="1"/>
          <p:nvPr/>
        </p:nvSpPr>
        <p:spPr>
          <a:xfrm>
            <a:off x="935564" y="2079405"/>
            <a:ext cx="8792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Hanken Grotesk SemiBold" pitchFamily="2" charset="77"/>
              </a:rPr>
              <a:t>Introduction/Agenda Heading OPT 1A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9B13B9-1BC2-93E1-9D6D-38FA6923594E}"/>
              </a:ext>
            </a:extLst>
          </p:cNvPr>
          <p:cNvSpPr txBox="1"/>
          <p:nvPr/>
        </p:nvSpPr>
        <p:spPr>
          <a:xfrm>
            <a:off x="935564" y="2955182"/>
            <a:ext cx="8792896" cy="1433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Hanken Grotesk" pitchFamily="2" charset="77"/>
              </a:rPr>
              <a:t>Lorem ipsum dolor sit </a:t>
            </a:r>
            <a:r>
              <a:rPr lang="en-US" sz="2000" dirty="0" err="1">
                <a:effectLst/>
                <a:latin typeface="Hanken Grotesk" pitchFamily="2" charset="77"/>
              </a:rPr>
              <a:t>amet</a:t>
            </a:r>
            <a:r>
              <a:rPr lang="en-US" sz="2000" dirty="0">
                <a:effectLst/>
                <a:latin typeface="Hanken Grotesk" pitchFamily="2" charset="77"/>
              </a:rPr>
              <a:t>, </a:t>
            </a:r>
            <a:r>
              <a:rPr lang="en-US" sz="2000" dirty="0" err="1">
                <a:effectLst/>
                <a:latin typeface="Hanken Grotesk" pitchFamily="2" charset="77"/>
              </a:rPr>
              <a:t>consectetur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adipiscing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elit</a:t>
            </a:r>
            <a:r>
              <a:rPr lang="en-US" sz="2000" dirty="0">
                <a:effectLst/>
                <a:latin typeface="Hanken Grotesk" pitchFamily="2" charset="77"/>
              </a:rPr>
              <a:t>. Sed et </a:t>
            </a:r>
            <a:r>
              <a:rPr lang="en-US" sz="2000" dirty="0" err="1">
                <a:effectLst/>
                <a:latin typeface="Hanken Grotesk" pitchFamily="2" charset="77"/>
              </a:rPr>
              <a:t>egestas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tellus</a:t>
            </a:r>
            <a:r>
              <a:rPr lang="en-US" sz="2000" dirty="0">
                <a:effectLst/>
                <a:latin typeface="Hanken Grotesk" pitchFamily="2" charset="77"/>
              </a:rPr>
              <a:t>, sit </a:t>
            </a:r>
            <a:r>
              <a:rPr lang="en-US" sz="2000" dirty="0" err="1">
                <a:effectLst/>
                <a:latin typeface="Hanken Grotesk" pitchFamily="2" charset="77"/>
              </a:rPr>
              <a:t>amet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consectetur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turpis</a:t>
            </a:r>
            <a:r>
              <a:rPr lang="en-US" sz="2000" dirty="0">
                <a:effectLst/>
                <a:latin typeface="Hanken Grotesk" pitchFamily="2" charset="77"/>
              </a:rPr>
              <a:t>. Sed vitae </a:t>
            </a:r>
            <a:r>
              <a:rPr lang="en-US" sz="2000" dirty="0" err="1">
                <a:effectLst/>
                <a:latin typeface="Hanken Grotesk" pitchFamily="2" charset="77"/>
              </a:rPr>
              <a:t>lacus</a:t>
            </a:r>
            <a:r>
              <a:rPr lang="en-US" sz="2000" dirty="0">
                <a:effectLst/>
                <a:latin typeface="Hanken Grotesk" pitchFamily="2" charset="77"/>
              </a:rPr>
              <a:t> pulvinar libero </a:t>
            </a:r>
            <a:r>
              <a:rPr lang="en-US" sz="2000" dirty="0" err="1">
                <a:effectLst/>
                <a:latin typeface="Hanken Grotesk" pitchFamily="2" charset="77"/>
              </a:rPr>
              <a:t>tincidunt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elementum</a:t>
            </a:r>
            <a:r>
              <a:rPr lang="en-US" sz="2000" dirty="0">
                <a:effectLst/>
                <a:latin typeface="Hanken Grotesk" pitchFamily="2" charset="77"/>
              </a:rPr>
              <a:t>. Duis </a:t>
            </a:r>
            <a:r>
              <a:rPr lang="en-US" sz="2000" dirty="0" err="1">
                <a:effectLst/>
                <a:latin typeface="Hanken Grotesk" pitchFamily="2" charset="77"/>
              </a:rPr>
              <a:t>finibus</a:t>
            </a:r>
            <a:r>
              <a:rPr lang="en-US" sz="2000" dirty="0">
                <a:effectLst/>
                <a:latin typeface="Hanken Grotesk" pitchFamily="2" charset="77"/>
              </a:rPr>
              <a:t> dolor </a:t>
            </a:r>
            <a:r>
              <a:rPr lang="en-US" sz="2000" dirty="0" err="1">
                <a:effectLst/>
                <a:latin typeface="Hanken Grotesk" pitchFamily="2" charset="77"/>
              </a:rPr>
              <a:t>nisl</a:t>
            </a:r>
            <a:r>
              <a:rPr lang="en-US" sz="2000" dirty="0">
                <a:effectLst/>
                <a:latin typeface="Hanken Grotesk" pitchFamily="2" charset="77"/>
              </a:rPr>
              <a:t>, a </a:t>
            </a:r>
            <a:r>
              <a:rPr lang="en-US" sz="2000" dirty="0" err="1">
                <a:effectLst/>
                <a:latin typeface="Hanken Grotesk" pitchFamily="2" charset="77"/>
              </a:rPr>
              <a:t>tristique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sapien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molestie</a:t>
            </a:r>
            <a:r>
              <a:rPr lang="en-US" sz="2000" dirty="0">
                <a:effectLst/>
                <a:latin typeface="Hanken Grotesk" pitchFamily="2" charset="77"/>
              </a:rPr>
              <a:t> in.</a:t>
            </a:r>
            <a:endParaRPr lang="en-US" sz="2000" dirty="0">
              <a:latin typeface="Hanken Grotesk" pitchFamily="2" charset="77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73E946C-A21A-2F3F-B53C-EEDF99F21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92536" y="5831905"/>
            <a:ext cx="1542165" cy="462886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6865B4F1-B320-C2FC-7C85-231422F1E1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700000">
            <a:off x="29306" y="-148491"/>
            <a:ext cx="3551218" cy="155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01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E445538-09C7-82D9-5B34-4556B9CF6BD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33867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1789EE-E8A1-86AB-B585-56BAF958F56C}"/>
                </a:ext>
              </a:extLst>
            </p:cNvPr>
            <p:cNvSpPr/>
            <p:nvPr/>
          </p:nvSpPr>
          <p:spPr>
            <a:xfrm>
              <a:off x="0" y="-33867"/>
              <a:ext cx="121920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4A72F1D-9C48-2466-9E4C-BB25EC7E4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150" r="28668" b="7888"/>
            <a:stretch/>
          </p:blipFill>
          <p:spPr>
            <a:xfrm>
              <a:off x="3252431" y="-33867"/>
              <a:ext cx="8939569" cy="68580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A445391-D986-26BA-D6A3-0204454E664A}"/>
              </a:ext>
            </a:extLst>
          </p:cNvPr>
          <p:cNvSpPr txBox="1"/>
          <p:nvPr/>
        </p:nvSpPr>
        <p:spPr>
          <a:xfrm>
            <a:off x="-1" y="2079405"/>
            <a:ext cx="1219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  <a:latin typeface="Hanken Grotesk SemiBold" pitchFamily="2" charset="77"/>
              </a:rPr>
              <a:t>TITLE | TRANSITION SLIDE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9B13B9-1BC2-93E1-9D6D-38FA6923594E}"/>
              </a:ext>
            </a:extLst>
          </p:cNvPr>
          <p:cNvSpPr txBox="1"/>
          <p:nvPr/>
        </p:nvSpPr>
        <p:spPr>
          <a:xfrm>
            <a:off x="1699551" y="2955182"/>
            <a:ext cx="8792896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 dirty="0">
                <a:effectLst/>
                <a:latin typeface="Newsreader" panose="02000000000000000000" pitchFamily="2" charset="0"/>
              </a:rPr>
              <a:t>Subtitle of slide </a:t>
            </a:r>
            <a:endParaRPr lang="en-US" sz="2000" i="1" dirty="0">
              <a:latin typeface="Newsreader" panose="02000000000000000000" pitchFamily="2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73E946C-A21A-2F3F-B53C-EEDF99F21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92536" y="5831905"/>
            <a:ext cx="1542165" cy="462886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6865B4F1-B320-C2FC-7C85-231422F1E1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09817">
            <a:off x="1343201" y="-182940"/>
            <a:ext cx="3551218" cy="155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67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E445538-09C7-82D9-5B34-4556B9CF6BD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33867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1789EE-E8A1-86AB-B585-56BAF958F56C}"/>
                </a:ext>
              </a:extLst>
            </p:cNvPr>
            <p:cNvSpPr/>
            <p:nvPr/>
          </p:nvSpPr>
          <p:spPr>
            <a:xfrm>
              <a:off x="0" y="-33867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4A72F1D-9C48-2466-9E4C-BB25EC7E4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150" r="28668" b="7888"/>
            <a:stretch/>
          </p:blipFill>
          <p:spPr>
            <a:xfrm>
              <a:off x="3252431" y="-33867"/>
              <a:ext cx="8939569" cy="68580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A445391-D986-26BA-D6A3-0204454E664A}"/>
              </a:ext>
            </a:extLst>
          </p:cNvPr>
          <p:cNvSpPr txBox="1"/>
          <p:nvPr/>
        </p:nvSpPr>
        <p:spPr>
          <a:xfrm>
            <a:off x="935563" y="1064515"/>
            <a:ext cx="880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Hanken Grotesk SemiBold" pitchFamily="2" charset="77"/>
              </a:rPr>
              <a:t>Introduction/Agenda Heading OPT 1B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73E946C-A21A-2F3F-B53C-EEDF99F21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92536" y="5831905"/>
            <a:ext cx="1542165" cy="462886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6865B4F1-B320-C2FC-7C85-231422F1E1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571996">
            <a:off x="-2004377" y="2058831"/>
            <a:ext cx="3551218" cy="15538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82CC10-A686-8FF0-DD96-D8423E2EADB8}"/>
              </a:ext>
            </a:extLst>
          </p:cNvPr>
          <p:cNvSpPr txBox="1"/>
          <p:nvPr/>
        </p:nvSpPr>
        <p:spPr>
          <a:xfrm>
            <a:off x="935565" y="1865141"/>
            <a:ext cx="3985227" cy="3703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  <a:endParaRPr lang="en-US" sz="2000" dirty="0">
              <a:latin typeface="Hanken Grotesk" pitchFamily="2" charset="77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  <a:endParaRPr lang="en-US" sz="2000" dirty="0">
              <a:latin typeface="Hanken Grotesk" pitchFamily="2" charset="77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  <a:endParaRPr lang="en-US" sz="2000" dirty="0">
              <a:latin typeface="Hanken Grotesk" pitchFamily="2" charset="77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  <a:endParaRPr lang="en-US" sz="2000" dirty="0">
              <a:latin typeface="Hanken Grotesk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F8A20-CE32-8497-0417-C98C61CEB622}"/>
              </a:ext>
            </a:extLst>
          </p:cNvPr>
          <p:cNvSpPr txBox="1"/>
          <p:nvPr/>
        </p:nvSpPr>
        <p:spPr>
          <a:xfrm>
            <a:off x="5752661" y="1865141"/>
            <a:ext cx="3985227" cy="3703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  <a:endParaRPr lang="en-US" sz="2000" dirty="0">
              <a:latin typeface="Hanken Grotesk" pitchFamily="2" charset="77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  <a:endParaRPr lang="en-US" sz="2000" dirty="0">
              <a:latin typeface="Hanken Grotesk" pitchFamily="2" charset="77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  <a:endParaRPr lang="en-US" sz="2000" dirty="0">
              <a:latin typeface="Hanken Grotesk" pitchFamily="2" charset="77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  <a:endParaRPr lang="en-US" sz="2000" dirty="0">
              <a:latin typeface="Hanken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34211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87582B5-ADB0-25CA-608A-C81146ECC4FB}"/>
              </a:ext>
            </a:extLst>
          </p:cNvPr>
          <p:cNvSpPr/>
          <p:nvPr/>
        </p:nvSpPr>
        <p:spPr>
          <a:xfrm>
            <a:off x="9169400" y="0"/>
            <a:ext cx="3022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1A0DCE-EB5B-C9CD-A046-D34FC1B06292}"/>
              </a:ext>
            </a:extLst>
          </p:cNvPr>
          <p:cNvSpPr txBox="1"/>
          <p:nvPr/>
        </p:nvSpPr>
        <p:spPr>
          <a:xfrm>
            <a:off x="800815" y="1690482"/>
            <a:ext cx="5606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>
                <a:solidFill>
                  <a:schemeClr val="accent6"/>
                </a:solidFill>
                <a:latin typeface="Newsreader" panose="02000000000000000000" pitchFamily="2" charset="0"/>
              </a:rPr>
              <a:t>Your Fresh Start</a:t>
            </a:r>
            <a:endParaRPr lang="en-US" sz="4800" b="1" i="1" dirty="0">
              <a:solidFill>
                <a:schemeClr val="accent6"/>
              </a:solidFill>
              <a:latin typeface="Newsreader" panose="02000000000000000000" pitchFamily="2" charset="0"/>
            </a:endParaRPr>
          </a:p>
          <a:p>
            <a:pPr algn="ctr"/>
            <a:r>
              <a:rPr lang="en-US" sz="6000" b="1" dirty="0">
                <a:solidFill>
                  <a:schemeClr val="accent6"/>
                </a:solidFill>
                <a:latin typeface="Hanken Grotesk SemiBold" pitchFamily="2" charset="77"/>
              </a:rPr>
              <a:t>BEGINS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9C465A-7267-AAE5-E48A-12BDB9E5B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4498" y="3629475"/>
            <a:ext cx="3799114" cy="246238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ED5728FA-5C49-E33B-FF45-11BE04383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96492" y="4397879"/>
            <a:ext cx="1615126" cy="121134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8653BB14-B445-405A-6A10-69A99119B020}"/>
              </a:ext>
            </a:extLst>
          </p:cNvPr>
          <p:cNvGrpSpPr/>
          <p:nvPr/>
        </p:nvGrpSpPr>
        <p:grpSpPr>
          <a:xfrm>
            <a:off x="5098837" y="1366887"/>
            <a:ext cx="7093163" cy="5829364"/>
            <a:chOff x="5098837" y="1366887"/>
            <a:chExt cx="7093163" cy="5829364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9D85570-EBD4-1E9E-8576-F1391A03A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091117" y="1366887"/>
              <a:ext cx="4112940" cy="5829364"/>
            </a:xfrm>
            <a:prstGeom prst="rect">
              <a:avLst/>
            </a:prstGeom>
          </p:spPr>
        </p:pic>
        <p:pic>
          <p:nvPicPr>
            <p:cNvPr id="52" name="Picture 51" descr="A couple of people wearing medical scrubs and face masks&#10;&#10;Description automatically generated">
              <a:extLst>
                <a:ext uri="{FF2B5EF4-FFF2-40B4-BE49-F238E27FC236}">
                  <a16:creationId xmlns:a16="http://schemas.microsoft.com/office/drawing/2014/main" id="{EE51F494-FD88-9471-1EFE-6AE17AA31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97202" y="1637032"/>
              <a:ext cx="5794798" cy="5415699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469BD420-F13C-2D4F-17A2-B8F87D341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598542" flipH="1" flipV="1">
              <a:off x="5098837" y="4544599"/>
              <a:ext cx="5339991" cy="2336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5369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87582B5-ADB0-25CA-608A-C81146ECC4FB}"/>
              </a:ext>
            </a:extLst>
          </p:cNvPr>
          <p:cNvSpPr/>
          <p:nvPr/>
        </p:nvSpPr>
        <p:spPr>
          <a:xfrm>
            <a:off x="9169400" y="0"/>
            <a:ext cx="3022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1A0DCE-EB5B-C9CD-A046-D34FC1B06292}"/>
              </a:ext>
            </a:extLst>
          </p:cNvPr>
          <p:cNvSpPr txBox="1"/>
          <p:nvPr/>
        </p:nvSpPr>
        <p:spPr>
          <a:xfrm>
            <a:off x="800815" y="2256992"/>
            <a:ext cx="5606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>
                <a:solidFill>
                  <a:schemeClr val="accent6"/>
                </a:solidFill>
                <a:latin typeface="Newsreader 24pt" panose="02000000000000000000" pitchFamily="2" charset="77"/>
              </a:rPr>
              <a:t>Find Your Path</a:t>
            </a:r>
            <a:endParaRPr lang="en-US" sz="6000" b="1" dirty="0">
              <a:solidFill>
                <a:schemeClr val="accent6"/>
              </a:solidFill>
              <a:latin typeface="Hanken Grotesk SemiBold" pitchFamily="2" charset="77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9C465A-7267-AAE5-E48A-12BDB9E5B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4498" y="3286990"/>
            <a:ext cx="3799114" cy="246238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ED5728FA-5C49-E33B-FF45-11BE04383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96492" y="4397879"/>
            <a:ext cx="1615126" cy="1211345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6C737B3D-AEF2-6F68-5E48-FEB24A6B2C33}"/>
              </a:ext>
            </a:extLst>
          </p:cNvPr>
          <p:cNvGrpSpPr/>
          <p:nvPr/>
        </p:nvGrpSpPr>
        <p:grpSpPr>
          <a:xfrm>
            <a:off x="5098837" y="1366887"/>
            <a:ext cx="7309979" cy="5829364"/>
            <a:chOff x="5098837" y="1366887"/>
            <a:chExt cx="7309979" cy="582936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C5BBCAC-8996-435E-92A7-70D91F0E2614}"/>
                </a:ext>
              </a:extLst>
            </p:cNvPr>
            <p:cNvGrpSpPr/>
            <p:nvPr/>
          </p:nvGrpSpPr>
          <p:grpSpPr>
            <a:xfrm>
              <a:off x="6202837" y="1366887"/>
              <a:ext cx="6205979" cy="5829364"/>
              <a:chOff x="6319829" y="1366887"/>
              <a:chExt cx="6205979" cy="5829364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E9D85570-EBD4-1E9E-8576-F1391A03A8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208109" y="1366887"/>
                <a:ext cx="4112940" cy="5829364"/>
              </a:xfrm>
              <a:prstGeom prst="rect">
                <a:avLst/>
              </a:prstGeom>
            </p:spPr>
          </p:pic>
          <p:pic>
            <p:nvPicPr>
              <p:cNvPr id="23" name="Picture 22" descr="A group of people posing for a photo&#10;&#10;Description automatically generated">
                <a:extLst>
                  <a:ext uri="{FF2B5EF4-FFF2-40B4-BE49-F238E27FC236}">
                    <a16:creationId xmlns:a16="http://schemas.microsoft.com/office/drawing/2014/main" id="{A28855A1-CF52-8B21-8E06-8CE7D9A339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t="9604"/>
              <a:stretch/>
            </p:blipFill>
            <p:spPr>
              <a:xfrm>
                <a:off x="6319829" y="1690482"/>
                <a:ext cx="6205979" cy="5242932"/>
              </a:xfrm>
              <a:prstGeom prst="rect">
                <a:avLst/>
              </a:prstGeom>
            </p:spPr>
          </p:pic>
        </p:grp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469BD420-F13C-2D4F-17A2-B8F87D341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598542" flipH="1" flipV="1">
              <a:off x="5098837" y="4544599"/>
              <a:ext cx="5339991" cy="2336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8129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DDBF33E-A9D9-41FD-0412-A4D83BB347DF}"/>
              </a:ext>
            </a:extLst>
          </p:cNvPr>
          <p:cNvSpPr/>
          <p:nvPr/>
        </p:nvSpPr>
        <p:spPr>
          <a:xfrm>
            <a:off x="0" y="0"/>
            <a:ext cx="3022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A9EAF50F-6E17-1B77-6EC1-39F5DF02E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724" y="5841680"/>
            <a:ext cx="1536233" cy="461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C668C6-DEBF-2469-0248-CC20FC4D0B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21" r="5741"/>
          <a:stretch/>
        </p:blipFill>
        <p:spPr>
          <a:xfrm>
            <a:off x="1012810" y="1419210"/>
            <a:ext cx="4019580" cy="401958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6FC530-C90A-AFE8-021D-EF580FAFA134}"/>
              </a:ext>
            </a:extLst>
          </p:cNvPr>
          <p:cNvSpPr txBox="1"/>
          <p:nvPr/>
        </p:nvSpPr>
        <p:spPr>
          <a:xfrm>
            <a:off x="5541430" y="878211"/>
            <a:ext cx="5795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Hanken Grotesk SemiBold" pitchFamily="2" charset="77"/>
              </a:rPr>
              <a:t>Introduction/Agenda Header OPT 2A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10B818-9D82-9FFE-056B-56A9A50179EA}"/>
              </a:ext>
            </a:extLst>
          </p:cNvPr>
          <p:cNvSpPr txBox="1"/>
          <p:nvPr/>
        </p:nvSpPr>
        <p:spPr>
          <a:xfrm>
            <a:off x="5541429" y="2201650"/>
            <a:ext cx="5795437" cy="3703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  <a:endParaRPr lang="en-US" sz="2000" dirty="0">
              <a:latin typeface="Hanken Grotesk" pitchFamily="2" charset="77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  <a:endParaRPr lang="en-US" sz="2000" dirty="0">
              <a:latin typeface="Hanken Grotesk" pitchFamily="2" charset="77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  <a:endParaRPr lang="en-US" sz="2000" dirty="0">
              <a:latin typeface="Hanken Grotesk" pitchFamily="2" charset="77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  <a:endParaRPr lang="en-US" sz="2000" dirty="0">
              <a:latin typeface="Hanken Grotesk" pitchFamily="2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D71B6CD-DC58-8B4D-367D-465C7A06886A}"/>
              </a:ext>
            </a:extLst>
          </p:cNvPr>
          <p:cNvSpPr/>
          <p:nvPr/>
        </p:nvSpPr>
        <p:spPr>
          <a:xfrm>
            <a:off x="609724" y="983293"/>
            <a:ext cx="1918801" cy="194649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Hanken Grotesk" pitchFamily="2" charset="77"/>
              </a:rPr>
              <a:t>This is where a nice benefit or callout copy can go.</a:t>
            </a:r>
          </a:p>
        </p:txBody>
      </p:sp>
    </p:spTree>
    <p:extLst>
      <p:ext uri="{BB962C8B-B14F-4D97-AF65-F5344CB8AC3E}">
        <p14:creationId xmlns:p14="http://schemas.microsoft.com/office/powerpoint/2010/main" val="2664843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DDBF33E-A9D9-41FD-0412-A4D83BB347DF}"/>
              </a:ext>
            </a:extLst>
          </p:cNvPr>
          <p:cNvSpPr/>
          <p:nvPr/>
        </p:nvSpPr>
        <p:spPr>
          <a:xfrm>
            <a:off x="0" y="0"/>
            <a:ext cx="3022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A9EAF50F-6E17-1B77-6EC1-39F5DF02E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724" y="5841680"/>
            <a:ext cx="1536233" cy="461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C668C6-DEBF-2469-0248-CC20FC4D0B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57" r="12305"/>
          <a:stretch/>
        </p:blipFill>
        <p:spPr>
          <a:xfrm>
            <a:off x="1012810" y="1419210"/>
            <a:ext cx="4019580" cy="4019580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CCA436E-28D4-8AC6-AE31-139CF3D9585E}"/>
              </a:ext>
            </a:extLst>
          </p:cNvPr>
          <p:cNvSpPr/>
          <p:nvPr/>
        </p:nvSpPr>
        <p:spPr>
          <a:xfrm>
            <a:off x="609724" y="983293"/>
            <a:ext cx="1918801" cy="194649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Hanken Grotesk" pitchFamily="2" charset="77"/>
              </a:rPr>
              <a:t>This is where a nice benefit or callout copy can go.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FC530-C90A-AFE8-021D-EF580FAFA134}"/>
              </a:ext>
            </a:extLst>
          </p:cNvPr>
          <p:cNvSpPr txBox="1"/>
          <p:nvPr/>
        </p:nvSpPr>
        <p:spPr>
          <a:xfrm>
            <a:off x="5541430" y="878211"/>
            <a:ext cx="5795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Hanken Grotesk SemiBold" pitchFamily="2" charset="77"/>
              </a:rPr>
              <a:t>Introduction/Agenda Header OPT 2B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10B818-9D82-9FFE-056B-56A9A50179EA}"/>
              </a:ext>
            </a:extLst>
          </p:cNvPr>
          <p:cNvSpPr txBox="1"/>
          <p:nvPr/>
        </p:nvSpPr>
        <p:spPr>
          <a:xfrm>
            <a:off x="5541429" y="2201650"/>
            <a:ext cx="5795437" cy="3703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  <a:endParaRPr lang="en-US" sz="2000" dirty="0">
              <a:latin typeface="Hanken Grotesk" pitchFamily="2" charset="77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  <a:endParaRPr lang="en-US" sz="2000" dirty="0">
              <a:latin typeface="Hanken Grotesk" pitchFamily="2" charset="77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  <a:endParaRPr lang="en-US" sz="2000" dirty="0">
              <a:latin typeface="Hanken Grotesk" pitchFamily="2" charset="77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anken Grotesk" pitchFamily="2" charset="77"/>
              </a:rPr>
              <a:t>Placeholder text goes here</a:t>
            </a:r>
            <a:endParaRPr lang="en-US" sz="2000" dirty="0">
              <a:latin typeface="Hanken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0756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DDBF33E-A9D9-41FD-0412-A4D83BB347DF}"/>
              </a:ext>
            </a:extLst>
          </p:cNvPr>
          <p:cNvSpPr/>
          <p:nvPr/>
        </p:nvSpPr>
        <p:spPr>
          <a:xfrm>
            <a:off x="0" y="0"/>
            <a:ext cx="3022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DA4DCA-0084-032C-B194-6AF28D557576}"/>
              </a:ext>
            </a:extLst>
          </p:cNvPr>
          <p:cNvSpPr/>
          <p:nvPr/>
        </p:nvSpPr>
        <p:spPr>
          <a:xfrm>
            <a:off x="1041400" y="1419210"/>
            <a:ext cx="3962400" cy="40195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i="1" dirty="0">
                <a:solidFill>
                  <a:schemeClr val="accent6"/>
                </a:solidFill>
                <a:effectLst/>
                <a:latin typeface="Newsreader 24pt" panose="02000000000000000000" pitchFamily="2" charset="77"/>
              </a:rPr>
              <a:t>“This is a nice pull </a:t>
            </a:r>
            <a:r>
              <a:rPr lang="en-US" sz="2000" i="1" dirty="0">
                <a:solidFill>
                  <a:schemeClr val="accent6"/>
                </a:solidFill>
                <a:latin typeface="Newsreader 24pt" panose="02000000000000000000" pitchFamily="2" charset="77"/>
              </a:rPr>
              <a:t>quote. </a:t>
            </a:r>
            <a:r>
              <a:rPr lang="en-US" sz="2000" i="1" dirty="0">
                <a:solidFill>
                  <a:schemeClr val="accent6"/>
                </a:solidFill>
                <a:effectLst/>
                <a:latin typeface="Newsreader 24pt" panose="02000000000000000000" pitchFamily="2" charset="77"/>
              </a:rPr>
              <a:t>Lorem ipsum dolor sit </a:t>
            </a:r>
            <a:r>
              <a:rPr lang="en-US" sz="2000" i="1" dirty="0" err="1">
                <a:solidFill>
                  <a:schemeClr val="accent6"/>
                </a:solidFill>
                <a:effectLst/>
                <a:latin typeface="Newsreader 24pt" panose="02000000000000000000" pitchFamily="2" charset="77"/>
              </a:rPr>
              <a:t>amet</a:t>
            </a:r>
            <a:r>
              <a:rPr lang="en-US" sz="2000" i="1" dirty="0">
                <a:solidFill>
                  <a:schemeClr val="accent6"/>
                </a:solidFill>
                <a:effectLst/>
                <a:latin typeface="Newsreader 24pt" panose="02000000000000000000" pitchFamily="2" charset="77"/>
              </a:rPr>
              <a:t>, </a:t>
            </a:r>
            <a:r>
              <a:rPr lang="en-US" sz="2000" i="1" dirty="0" err="1">
                <a:solidFill>
                  <a:schemeClr val="accent6"/>
                </a:solidFill>
                <a:effectLst/>
                <a:latin typeface="Newsreader 24pt" panose="02000000000000000000" pitchFamily="2" charset="77"/>
              </a:rPr>
              <a:t>consectetur</a:t>
            </a:r>
            <a:r>
              <a:rPr lang="en-US" sz="2000" i="1" dirty="0">
                <a:solidFill>
                  <a:schemeClr val="accent6"/>
                </a:solidFill>
                <a:effectLst/>
                <a:latin typeface="Newsreader 24pt" panose="02000000000000000000" pitchFamily="2" charset="77"/>
              </a:rPr>
              <a:t> </a:t>
            </a:r>
            <a:r>
              <a:rPr lang="en-US" sz="2000" i="1" dirty="0" err="1">
                <a:solidFill>
                  <a:schemeClr val="accent6"/>
                </a:solidFill>
                <a:effectLst/>
                <a:latin typeface="Newsreader 24pt" panose="02000000000000000000" pitchFamily="2" charset="77"/>
              </a:rPr>
              <a:t>elit</a:t>
            </a:r>
            <a:r>
              <a:rPr lang="en-US" sz="2000" i="1" dirty="0">
                <a:solidFill>
                  <a:schemeClr val="accent6"/>
                </a:solidFill>
                <a:effectLst/>
                <a:latin typeface="Newsreader 24pt" panose="02000000000000000000" pitchFamily="2" charset="77"/>
              </a:rPr>
              <a:t>. Sed et </a:t>
            </a:r>
            <a:r>
              <a:rPr lang="en-US" sz="2000" i="1" dirty="0" err="1">
                <a:solidFill>
                  <a:schemeClr val="accent6"/>
                </a:solidFill>
                <a:effectLst/>
                <a:latin typeface="Newsreader 24pt" panose="02000000000000000000" pitchFamily="2" charset="77"/>
              </a:rPr>
              <a:t>egestas</a:t>
            </a:r>
            <a:r>
              <a:rPr lang="en-US" sz="2000" i="1" dirty="0">
                <a:solidFill>
                  <a:schemeClr val="accent6"/>
                </a:solidFill>
                <a:latin typeface="Newsreader 24pt" panose="02000000000000000000" pitchFamily="2" charset="77"/>
              </a:rPr>
              <a:t> </a:t>
            </a:r>
            <a:r>
              <a:rPr lang="en-US" sz="2000" i="1" dirty="0" err="1">
                <a:solidFill>
                  <a:schemeClr val="accent6"/>
                </a:solidFill>
                <a:latin typeface="Newsreader 24pt" panose="02000000000000000000" pitchFamily="2" charset="77"/>
              </a:rPr>
              <a:t>tellusadipiscing</a:t>
            </a:r>
            <a:r>
              <a:rPr lang="en-US" sz="2000" i="1" dirty="0">
                <a:solidFill>
                  <a:schemeClr val="accent6"/>
                </a:solidFill>
                <a:latin typeface="Newsreader 24pt" panose="02000000000000000000" pitchFamily="2" charset="77"/>
              </a:rPr>
              <a:t>, </a:t>
            </a:r>
            <a:r>
              <a:rPr lang="en-US" sz="2000" i="1" dirty="0">
                <a:solidFill>
                  <a:schemeClr val="accent6"/>
                </a:solidFill>
                <a:effectLst/>
                <a:latin typeface="Newsreader 24pt" panose="02000000000000000000" pitchFamily="2" charset="77"/>
              </a:rPr>
              <a:t>sit </a:t>
            </a:r>
            <a:r>
              <a:rPr lang="en-US" sz="2000" i="1" dirty="0" err="1">
                <a:solidFill>
                  <a:schemeClr val="accent6"/>
                </a:solidFill>
                <a:effectLst/>
                <a:latin typeface="Newsreader 24pt" panose="02000000000000000000" pitchFamily="2" charset="77"/>
              </a:rPr>
              <a:t>amet</a:t>
            </a:r>
            <a:r>
              <a:rPr lang="en-US" sz="2000" i="1" dirty="0">
                <a:solidFill>
                  <a:schemeClr val="accent6"/>
                </a:solidFill>
                <a:effectLst/>
                <a:latin typeface="Newsreader 24pt" panose="02000000000000000000" pitchFamily="2" charset="77"/>
              </a:rPr>
              <a:t> </a:t>
            </a:r>
            <a:r>
              <a:rPr lang="en-US" sz="2000" i="1" dirty="0" err="1">
                <a:solidFill>
                  <a:schemeClr val="accent6"/>
                </a:solidFill>
                <a:effectLst/>
                <a:latin typeface="Newsreader 24pt" panose="02000000000000000000" pitchFamily="2" charset="77"/>
              </a:rPr>
              <a:t>consectetur</a:t>
            </a:r>
            <a:r>
              <a:rPr lang="en-US" sz="2000" i="1" dirty="0">
                <a:solidFill>
                  <a:schemeClr val="accent6"/>
                </a:solidFill>
                <a:effectLst/>
                <a:latin typeface="Newsreader 24pt" panose="02000000000000000000" pitchFamily="2" charset="77"/>
              </a:rPr>
              <a:t>.”</a:t>
            </a:r>
            <a:endParaRPr lang="en-US" sz="2000" i="1" dirty="0">
              <a:solidFill>
                <a:schemeClr val="accent6"/>
              </a:solidFill>
              <a:latin typeface="Newsreader 24pt" panose="02000000000000000000" pitchFamily="2" charset="77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0D6A1D5-5698-2B23-3858-2DBD494EE879}"/>
              </a:ext>
            </a:extLst>
          </p:cNvPr>
          <p:cNvSpPr/>
          <p:nvPr/>
        </p:nvSpPr>
        <p:spPr>
          <a:xfrm>
            <a:off x="3503307" y="4717908"/>
            <a:ext cx="1410138" cy="14304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/>
                </a:solidFill>
                <a:latin typeface="Des Montilles" pitchFamily="2" charset="77"/>
                <a:cs typeface="Des Montilles" pitchFamily="2" charset="77"/>
              </a:rPr>
              <a:t>Carl D.</a:t>
            </a:r>
            <a:br>
              <a:rPr lang="en-US" sz="1200" dirty="0">
                <a:solidFill>
                  <a:schemeClr val="accent6"/>
                </a:solidFill>
                <a:latin typeface="Hanken Grotesk" pitchFamily="2" charset="77"/>
              </a:rPr>
            </a:br>
            <a:r>
              <a:rPr lang="en-US" sz="1200" b="1" dirty="0">
                <a:solidFill>
                  <a:schemeClr val="accent6"/>
                </a:solidFill>
                <a:latin typeface="Hanken Grotesk" pitchFamily="2" charset="77"/>
              </a:rPr>
              <a:t>NAME OF PROGRAM,</a:t>
            </a:r>
          </a:p>
          <a:p>
            <a:pPr algn="ctr"/>
            <a:r>
              <a:rPr lang="en-US" sz="1100" dirty="0">
                <a:solidFill>
                  <a:schemeClr val="accent6"/>
                </a:solidFill>
                <a:latin typeface="Hanken Grotesk" pitchFamily="2" charset="77"/>
              </a:rPr>
              <a:t>YEAR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07C6F473-AE86-46F9-83A2-DB636544E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724" y="5841680"/>
            <a:ext cx="1536233" cy="4612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74E513-C26F-2CC2-1236-C3BED4F375D1}"/>
              </a:ext>
            </a:extLst>
          </p:cNvPr>
          <p:cNvSpPr txBox="1"/>
          <p:nvPr/>
        </p:nvSpPr>
        <p:spPr>
          <a:xfrm>
            <a:off x="5541431" y="1437011"/>
            <a:ext cx="5439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Hanken Grotesk SemiBold" pitchFamily="2" charset="77"/>
              </a:rPr>
              <a:t>Introduction/Agenda Header OPT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351A93-EF1C-71B7-9DE7-7BB392CE90F5}"/>
              </a:ext>
            </a:extLst>
          </p:cNvPr>
          <p:cNvSpPr txBox="1"/>
          <p:nvPr/>
        </p:nvSpPr>
        <p:spPr>
          <a:xfrm>
            <a:off x="5541430" y="2929783"/>
            <a:ext cx="5439836" cy="235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Hanken Grotesk" pitchFamily="2" charset="77"/>
              </a:rPr>
              <a:t>Lorem ipsum dolor sit </a:t>
            </a:r>
            <a:r>
              <a:rPr lang="en-US" sz="2000" dirty="0" err="1">
                <a:effectLst/>
                <a:latin typeface="Hanken Grotesk" pitchFamily="2" charset="77"/>
              </a:rPr>
              <a:t>amet</a:t>
            </a:r>
            <a:r>
              <a:rPr lang="en-US" sz="2000" dirty="0">
                <a:effectLst/>
                <a:latin typeface="Hanken Grotesk" pitchFamily="2" charset="77"/>
              </a:rPr>
              <a:t>, </a:t>
            </a:r>
            <a:r>
              <a:rPr lang="en-US" sz="2000" dirty="0" err="1">
                <a:effectLst/>
                <a:latin typeface="Hanken Grotesk" pitchFamily="2" charset="77"/>
              </a:rPr>
              <a:t>consectetur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adipiscing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elit</a:t>
            </a:r>
            <a:r>
              <a:rPr lang="en-US" sz="2000" dirty="0">
                <a:effectLst/>
                <a:latin typeface="Hanken Grotesk" pitchFamily="2" charset="77"/>
              </a:rPr>
              <a:t>. Sed et </a:t>
            </a:r>
            <a:r>
              <a:rPr lang="en-US" sz="2000" dirty="0" err="1">
                <a:effectLst/>
                <a:latin typeface="Hanken Grotesk" pitchFamily="2" charset="77"/>
              </a:rPr>
              <a:t>egestas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tellus</a:t>
            </a:r>
            <a:r>
              <a:rPr lang="en-US" sz="2000" dirty="0">
                <a:effectLst/>
                <a:latin typeface="Hanken Grotesk" pitchFamily="2" charset="77"/>
              </a:rPr>
              <a:t>, sit </a:t>
            </a:r>
            <a:r>
              <a:rPr lang="en-US" sz="2000" dirty="0" err="1">
                <a:effectLst/>
                <a:latin typeface="Hanken Grotesk" pitchFamily="2" charset="77"/>
              </a:rPr>
              <a:t>amet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consectetur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turpis</a:t>
            </a:r>
            <a:r>
              <a:rPr lang="en-US" sz="2000" dirty="0">
                <a:effectLst/>
                <a:latin typeface="Hanken Grotesk" pitchFamily="2" charset="77"/>
              </a:rPr>
              <a:t>. Sed vitae </a:t>
            </a:r>
            <a:r>
              <a:rPr lang="en-US" sz="2000" dirty="0" err="1">
                <a:effectLst/>
                <a:latin typeface="Hanken Grotesk" pitchFamily="2" charset="77"/>
              </a:rPr>
              <a:t>lacus</a:t>
            </a:r>
            <a:r>
              <a:rPr lang="en-US" sz="2000" dirty="0">
                <a:effectLst/>
                <a:latin typeface="Hanken Grotesk" pitchFamily="2" charset="77"/>
              </a:rPr>
              <a:t> pulvinar libero </a:t>
            </a:r>
            <a:r>
              <a:rPr lang="en-US" sz="2000" dirty="0" err="1">
                <a:effectLst/>
                <a:latin typeface="Hanken Grotesk" pitchFamily="2" charset="77"/>
              </a:rPr>
              <a:t>tincidunt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elementum</a:t>
            </a:r>
            <a:r>
              <a:rPr lang="en-US" sz="2000" dirty="0">
                <a:effectLst/>
                <a:latin typeface="Hanken Grotesk" pitchFamily="2" charset="77"/>
              </a:rPr>
              <a:t>. Duis </a:t>
            </a:r>
            <a:r>
              <a:rPr lang="en-US" sz="2000" dirty="0" err="1">
                <a:effectLst/>
                <a:latin typeface="Hanken Grotesk" pitchFamily="2" charset="77"/>
              </a:rPr>
              <a:t>finibus</a:t>
            </a:r>
            <a:r>
              <a:rPr lang="en-US" sz="2000" dirty="0">
                <a:effectLst/>
                <a:latin typeface="Hanken Grotesk" pitchFamily="2" charset="77"/>
              </a:rPr>
              <a:t> dolor </a:t>
            </a:r>
            <a:r>
              <a:rPr lang="en-US" sz="2000" dirty="0" err="1">
                <a:effectLst/>
                <a:latin typeface="Hanken Grotesk" pitchFamily="2" charset="77"/>
              </a:rPr>
              <a:t>nisl</a:t>
            </a:r>
            <a:r>
              <a:rPr lang="en-US" sz="2000" dirty="0">
                <a:effectLst/>
                <a:latin typeface="Hanken Grotesk" pitchFamily="2" charset="77"/>
              </a:rPr>
              <a:t>, a </a:t>
            </a:r>
            <a:r>
              <a:rPr lang="en-US" sz="2000" dirty="0" err="1">
                <a:effectLst/>
                <a:latin typeface="Hanken Grotesk" pitchFamily="2" charset="77"/>
              </a:rPr>
              <a:t>tristique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sapien</a:t>
            </a:r>
            <a:r>
              <a:rPr lang="en-US" sz="2000" dirty="0">
                <a:effectLst/>
                <a:latin typeface="Hanken Grotesk" pitchFamily="2" charset="77"/>
              </a:rPr>
              <a:t> </a:t>
            </a:r>
            <a:r>
              <a:rPr lang="en-US" sz="2000" dirty="0" err="1">
                <a:effectLst/>
                <a:latin typeface="Hanken Grotesk" pitchFamily="2" charset="77"/>
              </a:rPr>
              <a:t>molestie</a:t>
            </a:r>
            <a:r>
              <a:rPr lang="en-US" sz="2000" dirty="0">
                <a:effectLst/>
                <a:latin typeface="Hanken Grotesk" pitchFamily="2" charset="77"/>
              </a:rPr>
              <a:t> in.</a:t>
            </a:r>
            <a:endParaRPr lang="en-US" sz="2000" dirty="0">
              <a:latin typeface="Hanken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3030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C Colors">
      <a:dk1>
        <a:srgbClr val="484848"/>
      </a:dk1>
      <a:lt1>
        <a:sysClr val="window" lastClr="FFFFFF"/>
      </a:lt1>
      <a:dk2>
        <a:srgbClr val="484848"/>
      </a:dk2>
      <a:lt2>
        <a:srgbClr val="F1F2F2"/>
      </a:lt2>
      <a:accent1>
        <a:srgbClr val="004A99"/>
      </a:accent1>
      <a:accent2>
        <a:srgbClr val="FF8F00"/>
      </a:accent2>
      <a:accent3>
        <a:srgbClr val="B6E0F0"/>
      </a:accent3>
      <a:accent4>
        <a:srgbClr val="FFB800"/>
      </a:accent4>
      <a:accent5>
        <a:srgbClr val="409FBF"/>
      </a:accent5>
      <a:accent6>
        <a:srgbClr val="012754"/>
      </a:accent6>
      <a:hlink>
        <a:srgbClr val="004A99"/>
      </a:hlink>
      <a:folHlink>
        <a:srgbClr val="012754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C">
      <a:dk1>
        <a:srgbClr val="4D4F4D"/>
      </a:dk1>
      <a:lt1>
        <a:srgbClr val="FFFFFF"/>
      </a:lt1>
      <a:dk2>
        <a:srgbClr val="022551"/>
      </a:dk2>
      <a:lt2>
        <a:srgbClr val="EDEDED"/>
      </a:lt2>
      <a:accent1>
        <a:srgbClr val="022550"/>
      </a:accent1>
      <a:accent2>
        <a:srgbClr val="08468C"/>
      </a:accent2>
      <a:accent3>
        <a:srgbClr val="B3DEEB"/>
      </a:accent3>
      <a:accent4>
        <a:srgbClr val="3E9CBA"/>
      </a:accent4>
      <a:accent5>
        <a:srgbClr val="F3B000"/>
      </a:accent5>
      <a:accent6>
        <a:srgbClr val="EDEDED"/>
      </a:accent6>
      <a:hlink>
        <a:srgbClr val="3D9BBB"/>
      </a:hlink>
      <a:folHlink>
        <a:srgbClr val="F5B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B8521DE4E11042A2AA49459E10FDE9" ma:contentTypeVersion="23" ma:contentTypeDescription="Create a new document." ma:contentTypeScope="" ma:versionID="1ce6abb249c44ee3b0a9ce8502ce72be">
  <xsd:schema xmlns:xsd="http://www.w3.org/2001/XMLSchema" xmlns:xs="http://www.w3.org/2001/XMLSchema" xmlns:p="http://schemas.microsoft.com/office/2006/metadata/properties" xmlns:ns2="127f8cf1-04c9-4414-a049-ec1bb43ee88d" xmlns:ns3="6084d668-0f03-4d16-871b-bcd0b1dca104" targetNamespace="http://schemas.microsoft.com/office/2006/metadata/properties" ma:root="true" ma:fieldsID="49e2186b5961fb84300a57da8ca11e7b" ns2:_="" ns3:_="">
    <xsd:import namespace="127f8cf1-04c9-4414-a049-ec1bb43ee88d"/>
    <xsd:import namespace="6084d668-0f03-4d16-871b-bcd0b1dca1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Channel" minOccurs="0"/>
                <xsd:element ref="ns2:Campus" minOccurs="0"/>
                <xsd:element ref="ns2:Year" minOccurs="0"/>
                <xsd:element ref="ns2:Program" minOccurs="0"/>
                <xsd:element ref="ns2:Credential" minOccurs="0"/>
                <xsd:element ref="ns2:Statu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7f8cf1-04c9-4414-a049-ec1bb43ee8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7abb4ec-a58f-403c-841a-50301cde79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hannel" ma:index="24" nillable="true" ma:displayName="Channel" ma:format="Dropdown" ma:internalName="Channel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ffiliate"/>
                    <xsd:enumeration value="Direct Mail"/>
                    <xsd:enumeration value="Directory"/>
                    <xsd:enumeration value="Display"/>
                    <xsd:enumeration value="Eblast"/>
                    <xsd:enumeration value="Flyer"/>
                    <xsd:enumeration value="Out of Home"/>
                    <xsd:enumeration value="Paid Search"/>
                    <xsd:enumeration value="Paid Social"/>
                    <xsd:enumeration value="Print"/>
                    <xsd:enumeration value="Radio"/>
                    <xsd:enumeration value="Text Blast"/>
                    <xsd:enumeration value="TV"/>
                    <xsd:enumeration value="Video"/>
                  </xsd:restriction>
                </xsd:simpleType>
              </xsd:element>
            </xsd:sequence>
          </xsd:extension>
        </xsd:complexContent>
      </xsd:complexType>
    </xsd:element>
    <xsd:element name="Campus" ma:index="25" nillable="true" ma:displayName="Campus" ma:format="Dropdown" ma:internalName="Campu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tascadero"/>
                    <xsd:enumeration value="Aviation"/>
                    <xsd:enumeration value="Bakersfield"/>
                    <xsd:enumeration value="Delano"/>
                    <xsd:enumeration value="Fresno"/>
                    <xsd:enumeration value="Fresno - TEC"/>
                    <xsd:enumeration value="Hanford"/>
                    <xsd:enumeration value="Hesperia"/>
                    <xsd:enumeration value="Lancaster"/>
                    <xsd:enumeration value="Madera"/>
                    <xsd:enumeration value="Modesto"/>
                    <xsd:enumeration value="SJVC Online"/>
                    <xsd:enumeration value="Ontario"/>
                    <xsd:enumeration value="Porterville"/>
                    <xsd:enumeration value="Rancho Cordova"/>
                    <xsd:enumeration value="Rancho Mirage"/>
                    <xsd:enumeration value="San Diego"/>
                    <xsd:enumeration value="Santa Maria"/>
                    <xsd:enumeration value="Temecula"/>
                    <xsd:enumeration value="Visalia"/>
                    <xsd:enumeration value="SJVC All"/>
                    <xsd:enumeration value="CC All"/>
                    <xsd:enumeration value="Albuquerque"/>
                    <xsd:enumeration value="Boise"/>
                    <xsd:enumeration value="Las Vegas"/>
                    <xsd:enumeration value="Mesa"/>
                    <xsd:enumeration value="Phoenix"/>
                    <xsd:enumeration value="Phoenix TEC"/>
                    <xsd:enumeration value="Glendale"/>
                    <xsd:enumeration value="Pleasant Hill"/>
                    <xsd:enumeration value="Portland"/>
                    <xsd:enumeration value="Reno"/>
                    <xsd:enumeration value="Sacramento"/>
                    <xsd:enumeration value="San Jose"/>
                    <xsd:enumeration value="San Leandro"/>
                    <xsd:enumeration value="Spokane"/>
                    <xsd:enumeration value="Stockton"/>
                    <xsd:enumeration value="Tucson"/>
                    <xsd:enumeration value="CC Online"/>
                    <xsd:enumeration value="Citrus Heights"/>
                  </xsd:restriction>
                </xsd:simpleType>
              </xsd:element>
            </xsd:sequence>
          </xsd:extension>
        </xsd:complexContent>
      </xsd:complexType>
    </xsd:element>
    <xsd:element name="Year" ma:index="26" nillable="true" ma:displayName="Year" ma:format="Dropdown" ma:internalName="Yea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2012"/>
                    <xsd:enumeration value="2013"/>
                    <xsd:enumeration value="2014"/>
                    <xsd:enumeration value="2015"/>
                    <xsd:enumeration value="2016"/>
                    <xsd:enumeration value="2017"/>
                    <xsd:enumeration value="2018"/>
                    <xsd:enumeration value="2019"/>
                    <xsd:enumeration value="2020"/>
                    <xsd:enumeration value="2021"/>
                    <xsd:enumeration value="2022"/>
                    <xsd:enumeration value="2023"/>
                  </xsd:restriction>
                </xsd:simpleType>
              </xsd:element>
            </xsd:sequence>
          </xsd:extension>
        </xsd:complexContent>
      </xsd:complexType>
    </xsd:element>
    <xsd:element name="Program" ma:index="27" nillable="true" ma:displayName="Program" ma:format="Dropdown" ma:internalName="Progra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ll/General"/>
                    <xsd:enumeration value="Dental Assisting"/>
                    <xsd:enumeration value="Dental Hygiene"/>
                    <xsd:enumeration value="Medical Assisting"/>
                    <xsd:enumeration value="Medical Billing &amp; Coding"/>
                    <xsd:enumeration value="Respiratory Therapy/Care"/>
                    <xsd:enumeration value="Surgical Technology"/>
                    <xsd:enumeration value="Veterinary Assisting"/>
                    <xsd:enumeration value="Veterinary Technology"/>
                    <xsd:enumeration value="Electrical Technology"/>
                    <xsd:enumeration value="HVAC-R"/>
                    <xsd:enumeration value="Maintenance Technician"/>
                    <xsd:enumeration value="Massage Therapy"/>
                    <xsd:enumeration value="Physical Therapy Technology"/>
                    <xsd:enumeration value="Pharmacy Technology"/>
                    <xsd:enumeration value="Health Studies Online"/>
                    <xsd:enumeration value="Medical Administrative Assistant"/>
                    <xsd:enumeration value="Medical Radiography"/>
                    <xsd:enumeration value="LVN-RN Bridge"/>
                    <xsd:enumeration value="Phlebotomy Technician"/>
                    <xsd:enumeration value="Physical Therapist Assistant"/>
                    <xsd:enumeration value="Practical Nursing"/>
                    <xsd:enumeration value="Associate Degree in Nursing"/>
                    <xsd:enumeration value="Health Information Technology"/>
                    <xsd:enumeration value="Criminal Justice: Corrections"/>
                    <xsd:enumeration value="Diagnostic Medical Sonography"/>
                    <xsd:enumeration value="Medical Office Management"/>
                    <xsd:enumeration value="Medical Lab Technology"/>
                    <xsd:enumeration value="Business Office Administration"/>
                    <xsd:enumeration value="Aviation Maintenance Technology"/>
                    <xsd:enumeration value="Construction Management"/>
                    <xsd:enumeration value="Computer System Administration"/>
                    <xsd:enumeration value="Emergency Services &amp; Safety Management"/>
                    <xsd:enumeration value="Health Care Management"/>
                    <xsd:enumeration value="Human Resource Administration"/>
                    <xsd:enumeration value="Information Technology"/>
                    <xsd:enumeration value="Medical Office Administration"/>
                    <xsd:enumeration value="Non-Degree Seeking"/>
                    <xsd:enumeration value="Occupational Therapy Assistant"/>
                    <xsd:enumeration value="Physician Assistant"/>
                    <xsd:enumeration value="Registered Nursing"/>
                    <xsd:enumeration value="Vocational Nursing"/>
                    <xsd:enumeration value="Bachelor Degree in Nursing"/>
                    <xsd:enumeration value="LVN - ADN"/>
                    <xsd:enumeration value="Nursing Bridge"/>
                    <xsd:enumeration value="BSHCA"/>
                  </xsd:restriction>
                </xsd:simpleType>
              </xsd:element>
            </xsd:sequence>
          </xsd:extension>
        </xsd:complexContent>
      </xsd:complexType>
    </xsd:element>
    <xsd:element name="Credential" ma:index="28" nillable="true" ma:displayName="Credential" ma:format="Dropdown" ma:internalName="Credential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ert"/>
                    <xsd:enumeration value="AS"/>
                    <xsd:enumeration value="BS"/>
                    <xsd:enumeration value="NDS"/>
                    <xsd:enumeration value="Not Specified"/>
                  </xsd:restriction>
                </xsd:simpleType>
              </xsd:element>
            </xsd:sequence>
          </xsd:extension>
        </xsd:complexContent>
      </xsd:complexType>
    </xsd:element>
    <xsd:element name="Status" ma:index="29" nillable="true" ma:displayName="Status" ma:format="Dropdown" ma:internalName="Status">
      <xsd:simpleType>
        <xsd:restriction base="dms:Choice">
          <xsd:enumeration value="Active"/>
          <xsd:enumeration value="Inactive"/>
        </xsd:restriction>
      </xsd:simpleType>
    </xsd:element>
    <xsd:element name="MediaServiceObjectDetectorVersions" ma:index="3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84d668-0f03-4d16-871b-bcd0b1dca10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fc64f1a-109e-486f-80ad-efda52ec8f69}" ma:internalName="TaxCatchAll" ma:showField="CatchAllData" ma:web="6084d668-0f03-4d16-871b-bcd0b1dca1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84d668-0f03-4d16-871b-bcd0b1dca104" xsi:nil="true"/>
    <lcf76f155ced4ddcb4097134ff3c332f xmlns="127f8cf1-04c9-4414-a049-ec1bb43ee88d">
      <Terms xmlns="http://schemas.microsoft.com/office/infopath/2007/PartnerControls"/>
    </lcf76f155ced4ddcb4097134ff3c332f>
    <Status xmlns="127f8cf1-04c9-4414-a049-ec1bb43ee88d" xsi:nil="true"/>
    <Program xmlns="127f8cf1-04c9-4414-a049-ec1bb43ee88d" xsi:nil="true"/>
    <Credential xmlns="127f8cf1-04c9-4414-a049-ec1bb43ee88d" xsi:nil="true"/>
    <Campus xmlns="127f8cf1-04c9-4414-a049-ec1bb43ee88d" xsi:nil="true"/>
    <Channel xmlns="127f8cf1-04c9-4414-a049-ec1bb43ee88d" xsi:nil="true"/>
    <Year xmlns="127f8cf1-04c9-4414-a049-ec1bb43ee88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351453-02A7-40B7-90D8-E9A2BA37B3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7f8cf1-04c9-4414-a049-ec1bb43ee88d"/>
    <ds:schemaRef ds:uri="6084d668-0f03-4d16-871b-bcd0b1dca1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3E8903C-6F78-4EEB-80D9-EC0A876C4123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metadata/properties"/>
    <ds:schemaRef ds:uri="http://purl.org/dc/terms/"/>
    <ds:schemaRef ds:uri="http://schemas.openxmlformats.org/package/2006/metadata/core-properties"/>
    <ds:schemaRef ds:uri="b78db83c-d291-4cef-882b-564bfe25bdb6"/>
    <ds:schemaRef ds:uri="0fe22441-fd9f-4ff0-8247-2e5e0347790e"/>
    <ds:schemaRef ds:uri="http://purl.org/dc/dcmitype/"/>
    <ds:schemaRef ds:uri="6084d668-0f03-4d16-871b-bcd0b1dca104"/>
    <ds:schemaRef ds:uri="127f8cf1-04c9-4414-a049-ec1bb43ee88d"/>
  </ds:schemaRefs>
</ds:datastoreItem>
</file>

<file path=customXml/itemProps3.xml><?xml version="1.0" encoding="utf-8"?>
<ds:datastoreItem xmlns:ds="http://schemas.openxmlformats.org/officeDocument/2006/customXml" ds:itemID="{B97F108E-ABC4-496A-BDF3-32B94446D1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837</TotalTime>
  <Words>406</Words>
  <Application>Microsoft Office PowerPoint</Application>
  <PresentationFormat>Widescreen</PresentationFormat>
  <Paragraphs>69</Paragraphs>
  <Slides>13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Dillon</dc:creator>
  <cp:lastModifiedBy>Kandice Roth</cp:lastModifiedBy>
  <cp:revision>2</cp:revision>
  <dcterms:created xsi:type="dcterms:W3CDTF">2023-09-05T21:25:14Z</dcterms:created>
  <dcterms:modified xsi:type="dcterms:W3CDTF">2023-09-28T22:32:16Z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0x01010050B8521DE4E11042A2AA49459E10FDE9</vt:lpwstr>
  </property>
</Properties>
</file>